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7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3132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езентация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389"/>
            <a:ext cx="2288372" cy="171687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352583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 деятельности                      районного родительского актива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2021 году</a:t>
            </a:r>
          </a:p>
          <a:p>
            <a:pPr>
              <a:buNone/>
            </a:pP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57620" y="5214950"/>
            <a:ext cx="5072066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И.С. Кутузова,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председатель районного </a:t>
            </a:r>
          </a:p>
          <a:p>
            <a:pPr algn="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родительского актива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/>
              <a:t> </a:t>
            </a:r>
          </a:p>
          <a:p>
            <a:pPr algn="r"/>
            <a:r>
              <a:rPr lang="ru-RU" sz="1600" b="1" dirty="0" smtClean="0">
                <a:solidFill>
                  <a:schemeClr val="tx2"/>
                </a:solidFill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6399748"/>
            <a:ext cx="2784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28 января 2022 года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274848"/>
            <a:ext cx="836327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 заседаниях собрания районного родительского актива             (в режиме ВКС)  были рассмотрены вопросы: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национального проекта «Образование»;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ыполнение национального календаря прививок;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вакцинопрофилактика обучающихся образовательных организаций;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еятельность Центра «Точки роста» на базе МАОУ СШ 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рофилактика преступности и правонарушений несовершеннолетних;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роведение государственной итоговой аттестации в 2020-2021 учебном году;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рганизация летнего отдыха и оздоровления детей в 2021 году;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горячего питания обучающихся в общеобразовательных организациях района;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азвитие системы дополнительного образования в 2021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- 2022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учебном году;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беспечение безопасности при проведении новогодних мероприятий;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редупреждение ДТП с несовершеннолетними в период зимних каникул;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нформационная безопасность детей в сети Интернет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Деятельность районного родительского актива в  2021 году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8" descr="http://www.viktoria-dance.com/wp-content/uploads/2013/12/7d95212803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465" y="5674345"/>
            <a:ext cx="1643042" cy="12322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08692" y="801338"/>
            <a:ext cx="3229004" cy="150428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C:\Documents and Settings\Лёсик\Рабочий стол\2018_Образовательная конференция\картинки\a_1_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91880" cy="234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AutoShape 2" descr="logo3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9783" y="5207286"/>
            <a:ext cx="4718328" cy="1378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Родительская общественность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64087" y="5207286"/>
            <a:ext cx="3384376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64087" y="5434669"/>
            <a:ext cx="33361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ГИБДД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Мотов А.В.,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ЗахароваЕ.Ю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Надежкина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Е.Ю.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1000108"/>
            <a:ext cx="2190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ОНД ПР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Зудин А.В.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27234" y="2076677"/>
            <a:ext cx="2364645" cy="145185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25695" y="2232387"/>
            <a:ext cx="5556813" cy="16561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Комиссия по делам несовершеннолетних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защите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прав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Жирнова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О.Б.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96853" y="2305623"/>
            <a:ext cx="15504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Учреждения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защиты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19122" y="3230765"/>
            <a:ext cx="2016224" cy="145185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45940" y="3708502"/>
            <a:ext cx="6660489" cy="14987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ГБУЗ НО «Володарская ЦРБ»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Маниленко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К.В., Корнилов Д.А.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8849" y="3633818"/>
            <a:ext cx="886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ОМВД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55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www.mynlp.ru/grify/2019-09-20_12-11-0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Documents and Settings\Лёсик\Рабочий стол\образовательная конференция_2020\Кутузова\2019-09-20_12-11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9802"/>
            <a:ext cx="9144000" cy="3268198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7544" y="0"/>
            <a:ext cx="822960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Районный родительский актив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7224" y="1059404"/>
            <a:ext cx="76438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9388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793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Желаем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всем участникам конференции успешного взаимодействия в решении актуальных вопросов, связанных с обучением, воспитанием, развитием  и  сохранением здоровья наших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детей!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211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Павлова</cp:lastModifiedBy>
  <cp:revision>96</cp:revision>
  <dcterms:modified xsi:type="dcterms:W3CDTF">2022-01-25T11:18:44Z</dcterms:modified>
</cp:coreProperties>
</file>